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4E96-BF88-4AF8-AC52-8616BD0D4AC1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913A-6DDA-44E1-896E-88DB9DA6351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04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4E96-BF88-4AF8-AC52-8616BD0D4AC1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913A-6DDA-44E1-896E-88DB9DA63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62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4E96-BF88-4AF8-AC52-8616BD0D4AC1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913A-6DDA-44E1-896E-88DB9DA63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83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4E96-BF88-4AF8-AC52-8616BD0D4AC1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913A-6DDA-44E1-896E-88DB9DA63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65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4E96-BF88-4AF8-AC52-8616BD0D4AC1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913A-6DDA-44E1-896E-88DB9DA6351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14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4E96-BF88-4AF8-AC52-8616BD0D4AC1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913A-6DDA-44E1-896E-88DB9DA63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50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4E96-BF88-4AF8-AC52-8616BD0D4AC1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913A-6DDA-44E1-896E-88DB9DA63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8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4E96-BF88-4AF8-AC52-8616BD0D4AC1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913A-6DDA-44E1-896E-88DB9DA63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21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4E96-BF88-4AF8-AC52-8616BD0D4AC1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913A-6DDA-44E1-896E-88DB9DA63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42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FE4E96-BF88-4AF8-AC52-8616BD0D4AC1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A0913A-6DDA-44E1-896E-88DB9DA63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12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4E96-BF88-4AF8-AC52-8616BD0D4AC1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913A-6DDA-44E1-896E-88DB9DA63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8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FE4E96-BF88-4AF8-AC52-8616BD0D4AC1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8A0913A-6DDA-44E1-896E-88DB9DA63512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73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45530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Социально-психологическое тестирование в школе</a:t>
            </a:r>
            <a:b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(содержание, процедура проведения)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1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9493" y="872981"/>
            <a:ext cx="11222180" cy="5025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Социально-психологическое тестирование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(далее – тестирование) обучающихся проводится  в соответствии с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пунктом 15.1 части 3 статьи 28 Закона "Об образовании    в Российской Федерации" от 29 декабря 2012 года № 273-ФЗ,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Порядком проведения социально-психологического тестирования лиц, обучающихся в общеобразовательных организациях и профессиональных образовательных организациях, а также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вобразовательных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организациях высшего образования, утвержденным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Приказом Министерства образования и науки Российской Федерации от 16.06.2014 № 658 «Об утверждении Порядка проведения социально-психологического тестирования лиц, обучающихся в общеобразовательных организациях и профессиональных образовательных организациях, а также в образовательных организациях высшего образования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(далее Порядок) и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приказом министерства образования Нижегородской области                       от 22.10.2018 г. № 2353 "О проведении социально-психологического тестирования лиц, обучающихся в общеобразовательных организациях и профессиональных образовательных организациях, а также в образовательных организациях высшего образования"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08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1838312"/>
            <a:ext cx="11360726" cy="416070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тестирования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выявить у детей личностные (поведенческие, психологические) особенности, которые при определенных обстоятельствах могут стать (или уже стали) значимыми факторами риска употребления ПАВ.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685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5" y="304799"/>
            <a:ext cx="11388436" cy="5093240"/>
          </a:xfrm>
        </p:spPr>
        <p:txBody>
          <a:bodyPr>
            <a:noAutofit/>
          </a:bodyPr>
          <a:lstStyle/>
          <a:p>
            <a:endParaRPr lang="ru-RU" b="1" dirty="0" smtClean="0"/>
          </a:p>
          <a:p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состоит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2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блоков: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Первый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тестов позволяет получить ответы на следующие вопросы: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Насколько школьник склонен к антисоциальному поведению?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Насколько он сам способен управлять своим поведением?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Насколько он может контролировать свои эмоции?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Склонен ли школьник к каким-либо зависимостям?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Склонен ли школьник к рискованному поведению?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Насколько он любит новые ощущения, и готов ли он их активно искать?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Как школьник справляется с трудными жизненными ситуациями?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Насколько школьник стремится решать возникающие проблемы?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Пытается ли он делать это самостоятельно или ищет поддержки у окружения?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Решает ли он проблемы и стремится к их избеганию?</a:t>
            </a:r>
          </a:p>
          <a:p>
            <a:pPr>
              <a:lnSpc>
                <a:spcPct val="100000"/>
              </a:lnSpc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97945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9091" y="394977"/>
            <a:ext cx="10268989" cy="1450757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блок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836" y="2119744"/>
            <a:ext cx="10282844" cy="3749349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с "мамой или другим близким человеком" (если ребенок не живет с матерью или матери нет) с точки зрения того, насколько, по мнению школьника, близкий человек способен: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принимать его таким, какой он есть;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сопереживать и сочувствовать ему;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быть склонным к сотрудничеству или, напротив, к конфронтации.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этого, тест в целом дает понять, насколько между матерью и ребенком присутствует взаимопонимание.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810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418" y="1845734"/>
            <a:ext cx="10764982" cy="402336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13-14 лет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письменное информированное согласие (отказ) родителей</a:t>
            </a:r>
          </a:p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15 лет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личное письменное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информированное согласие (отказ)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9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4989" y="294025"/>
            <a:ext cx="10058400" cy="4023360"/>
          </a:xfrm>
        </p:spPr>
        <p:txBody>
          <a:bodyPr>
            <a:norm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оциально-психологическое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</a:t>
            </a:r>
            <a:endParaRPr lang="ru-RU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добровольным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анонимным.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274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1134" y="1748752"/>
            <a:ext cx="10058400" cy="402336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предлагаем Вам включиться в работу по ранней профилактике вовлечения подростков в употребление наркотиков и просим Вас дать согласие на участие Ваших детей в тестировании.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29050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</TotalTime>
  <Words>376</Words>
  <Application>Microsoft Office PowerPoint</Application>
  <PresentationFormat>Широкоэкранный</PresentationFormat>
  <Paragraphs>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Times New Roman</vt:lpstr>
      <vt:lpstr>Ретро</vt:lpstr>
      <vt:lpstr>Социально-психологическое тестирование в школе (содержание, процедура проведения)</vt:lpstr>
      <vt:lpstr>Презентация PowerPoint</vt:lpstr>
      <vt:lpstr>Задача тестирования – выявить у детей личностные (поведенческие, психологические) особенности, которые при определенных обстоятельствах могут стать (или уже стали) значимыми факторами риска употребления ПАВ. </vt:lpstr>
      <vt:lpstr>Презентация PowerPoint</vt:lpstr>
      <vt:lpstr>Второй блок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2019-09-10T10:35:37Z</dcterms:created>
  <dcterms:modified xsi:type="dcterms:W3CDTF">2019-12-16T12:35:12Z</dcterms:modified>
</cp:coreProperties>
</file>