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8" r:id="rId3"/>
    <p:sldId id="279" r:id="rId4"/>
    <p:sldId id="277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1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5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54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8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7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53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04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2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DDB7-0287-4943-A3E3-CDF3713CB13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5EEF-000E-4BB4-A106-2D84B7A0DFB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15483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464128"/>
            <a:ext cx="10972800" cy="4426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подготовки к экзаменам при различных типах личности </a:t>
            </a:r>
            <a:endParaRPr lang="ru-RU" sz="540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обучающихся 9,11-х классов)</a:t>
            </a:r>
            <a:endParaRPr lang="ru-RU" sz="540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Фвьшт\Desktop\___20140210_15308626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31" y="4601314"/>
            <a:ext cx="2256687" cy="225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8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540" y="214298"/>
            <a:ext cx="8501122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5400" i="1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1891" y="1357298"/>
            <a:ext cx="11000509" cy="52149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Создай </a:t>
            </a:r>
            <a:r>
              <a:rPr lang="ru-RU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оптимальный режим подготовки: </a:t>
            </a:r>
            <a:endParaRPr lang="ru-RU" sz="36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делай </a:t>
            </a:r>
            <a:r>
              <a:rPr lang="ru-RU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перерывы в </a:t>
            </a:r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занятиях, </a:t>
            </a:r>
          </a:p>
          <a:p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Гуляй,</a:t>
            </a:r>
          </a:p>
          <a:p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достаточно отдыхай.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Не сравнивай себя </a:t>
            </a:r>
            <a:r>
              <a:rPr lang="ru-RU" sz="3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другими.</a:t>
            </a:r>
          </a:p>
          <a:p>
            <a:pPr marL="0" indent="0">
              <a:buNone/>
            </a:pPr>
            <a:r>
              <a:rPr lang="ru-RU" sz="3600" i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Научись </a:t>
            </a:r>
            <a:r>
              <a:rPr lang="ru-RU" sz="3600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нескольким простым физическим упражнениям для плечевого пояса, шеи, головы, которые </a:t>
            </a:r>
            <a:r>
              <a:rPr lang="ru-RU" sz="3600" i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 сможешь </a:t>
            </a:r>
            <a:r>
              <a:rPr lang="ru-RU" sz="3600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незаметно для окружающих использовать непосредственно на экзамене для поддержания своей работоспособности.</a:t>
            </a:r>
          </a:p>
          <a:p>
            <a:endParaRPr lang="ru-RU" sz="1600" dirty="0">
              <a:solidFill>
                <a:schemeClr val="tx2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165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437" y="188640"/>
            <a:ext cx="10183090" cy="154317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У тебя </a:t>
            </a:r>
            <a:r>
              <a:rPr lang="ru-RU" sz="5400" i="1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гипертимный</a:t>
            </a:r>
            <a:r>
              <a:rPr lang="ru-RU" sz="5400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тип личности, если:</a:t>
            </a:r>
            <a:endParaRPr lang="ru-RU" sz="5400" i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1731819"/>
            <a:ext cx="11055425" cy="311727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 быстрый, энергичный, активный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Обладаешь  высоким темпом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импульсивен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порой </a:t>
            </a:r>
            <a:r>
              <a:rPr lang="ru-RU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несдержанн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Быстро выполняешь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задания, но зачастую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делаешь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небрежно, не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проверяешь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себя и не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видишь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собственных ошибок. </a:t>
            </a:r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Тебе трудно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заставить себя готовиться к экзамену. </a:t>
            </a:r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Испытываешь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трудности с выделением главного, планированием и организацией своей деятельности. </a:t>
            </a: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Испытываешь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затруднения в ходе работы, требующей высокой тщательности, собранности и аккуратности, зато прекрасно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справляешься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заданиями, требующими высокой мобильности и переключаемости.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460" y="3027930"/>
            <a:ext cx="1217566" cy="15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7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6977" y="285728"/>
            <a:ext cx="6512511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500150"/>
            <a:ext cx="10903527" cy="535785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функцию контроля, то есть навыки самопроверки: по завершении работы найти ошибки, самостоятельно проверить результаты выполнения задания. Основной принцип, которым нужно руководствоваться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людям  с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гипертимным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типом: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«Сделал — проверь».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осоздать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важность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ситуации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экзамена, понять. какое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огромное значение имеют результаты экзамена.</a:t>
            </a:r>
          </a:p>
          <a:p>
            <a:pPr>
              <a:buNone/>
            </a:pPr>
            <a:endParaRPr lang="ru-RU" sz="29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837" y="404664"/>
            <a:ext cx="10337308" cy="1143000"/>
          </a:xfrm>
        </p:spPr>
        <p:txBody>
          <a:bodyPr>
            <a:noAutofit/>
          </a:bodyPr>
          <a:lstStyle/>
          <a:p>
            <a:r>
              <a:rPr lang="ru-RU" sz="5400" i="1" kern="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У тебя «застревающий» тип личности, если:</a:t>
            </a:r>
            <a:endParaRPr lang="ru-RU" sz="5400" i="1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7" y="1967344"/>
            <a:ext cx="11097491" cy="4176299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80000"/>
              </a:lnSpc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 тебя трудности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  переключении с одного задания на другое. 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ты основателен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и зачастую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медлителен.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Тебе требуется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длительный ориентировочный период при выполнении каждого задания. </a:t>
            </a:r>
          </a:p>
          <a:p>
            <a:endParaRPr lang="ru-RU" dirty="0"/>
          </a:p>
        </p:txBody>
      </p:sp>
      <p:pic>
        <p:nvPicPr>
          <p:cNvPr id="5122" name="Picture 2" descr="C:\Users\Фвьшт\Desktop\картинки для презентациий\7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13" y="4306286"/>
            <a:ext cx="2151087" cy="236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1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538" y="357166"/>
            <a:ext cx="7572428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5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54" y="1500165"/>
            <a:ext cx="11194473" cy="4814063"/>
          </a:xfrm>
        </p:spPr>
        <p:txBody>
          <a:bodyPr>
            <a:normAutofit/>
          </a:bodyPr>
          <a:lstStyle/>
          <a:p>
            <a:r>
              <a:rPr lang="ru-RU" sz="3600" i="1" dirty="0"/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научись определять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время, необходимое для каждого задания. 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попробуй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заранее определить, сколько времени следует отвести на каждое задание на экзамене.</a:t>
            </a:r>
          </a:p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 коем случае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не торопись,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от этого темп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твоей деятельности может только снижаться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1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1032692"/>
            <a:ext cx="11582399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Ты испытываешь </a:t>
            </a:r>
            <a:r>
              <a:rPr lang="ru-RU" sz="480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недостаток произвольности и </a:t>
            </a:r>
            <a:r>
              <a:rPr lang="ru-RU" sz="48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самоорганизации, если:</a:t>
            </a:r>
            <a:endParaRPr lang="ru-RU" sz="48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8282" y="1428736"/>
            <a:ext cx="8712968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8655" y="2767050"/>
            <a:ext cx="11429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тебя характеризуют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«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невнимательного»,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рассеянного»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имеешь низкий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общий уровень организации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тебя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неустойчивая работоспособность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присущи колебания темпа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можешь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часто отвлекаться.</a:t>
            </a:r>
          </a:p>
          <a:p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трудности.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Экзамен  требует очень высокой организованности деятельности.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общем высоком уровне познавательного развития и вполне достаточном объеме знаний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 можешь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нерационально использовать время.</a:t>
            </a:r>
          </a:p>
        </p:txBody>
      </p:sp>
    </p:spTree>
    <p:extLst>
      <p:ext uri="{BB962C8B-B14F-4D97-AF65-F5344CB8AC3E}">
        <p14:creationId xmlns:p14="http://schemas.microsoft.com/office/powerpoint/2010/main" val="7779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873" y="285728"/>
            <a:ext cx="11042072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55" y="1648690"/>
            <a:ext cx="11069781" cy="48521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научись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использовать для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деятельности различные материальные средства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Такими средствами могут стать песочные часы, отмеряющие время, кото­рое требуется для выполнения задания, составление списка не­обходимых дел (и их вычеркивание по мере выполнения), линейка, указывающая на нужную строчку, и т.д. </a:t>
            </a:r>
          </a:p>
          <a:p>
            <a:pPr algn="just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Попробуй задавать себе 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вопросы, ответы на которые потребуют от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тебя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навыков самоорганизации: «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Что мне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нужно сделать теперь?», «Что 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буду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делать?»,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ужно проверить,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все ли учебники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положил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150000"/>
              </a:lnSpc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437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Фвьшт\Desktop\Hangisi-doğru-hangisi-yanlış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20836"/>
            <a:ext cx="2633351" cy="263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498765"/>
            <a:ext cx="10972800" cy="562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 индивидуален. Успех зависит от того  насколько хорошо ты знаешь себя и можешь использовать свои особенности для достижения цели.</a:t>
            </a:r>
          </a:p>
          <a:p>
            <a:pPr marL="0" indent="0" algn="ctr">
              <a:buNone/>
            </a:pP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Удачи!!!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условие успешной сдачи </a:t>
            </a:r>
            <a:r>
              <a:rPr lang="ru-RU" b="1" i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ГИА и ЕГЭ</a:t>
            </a:r>
            <a:endParaRPr lang="ru-RU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индивидуальной стратегии деятельности при подготовке и во время сдачи экзамена</a:t>
            </a:r>
            <a:endParaRPr lang="ru-RU" sz="4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C:\Users\Фвьшт\Desktop\media-426685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84" y="4254875"/>
            <a:ext cx="2572070" cy="205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3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Выпускнику</a:t>
            </a:r>
            <a:r>
              <a:rPr lang="ru-RU" sz="5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</a:t>
            </a:r>
            <a:endParaRPr lang="ru-RU" sz="5400" b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Стрессоустойчивость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концентрации и переключения внимания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 умственной работоспособности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Достаточный объем памяти (зрительной и слуховой)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Развитое мышление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принимать правильные решения в условиях дефицита времени</a:t>
            </a:r>
          </a:p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94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1447801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Определи, </a:t>
            </a:r>
          </a:p>
          <a:p>
            <a:pPr marL="0" indent="0">
              <a:buNone/>
            </a:pPr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какому типу </a:t>
            </a:r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endParaRPr lang="ru-RU" sz="6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относишься ты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8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 т</a:t>
            </a:r>
            <a:r>
              <a:rPr lang="ru-RU" sz="5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ревожный человек, если: </a:t>
            </a:r>
            <a:endParaRPr lang="ru-RU" sz="5400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склонен 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воспринимать любую ситуацию, связанную с учебой, как опасную.</a:t>
            </a:r>
          </a:p>
          <a:p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собую 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тревогу вызывают </a:t>
            </a:r>
            <a:endParaRPr lang="ru-RU" sz="3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тебя 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знаний в любом виде </a:t>
            </a:r>
            <a:endParaRPr lang="ru-RU" sz="3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(контрольная 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работа, диктанты и т.д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нагнетай обста­новку, напоминая о серьезности предстоящего экзамена и зна­чимости его результатов. Чрезмерное повышение тревоги - приводит только к дезорганизации деятель­ности. </a:t>
            </a:r>
          </a:p>
          <a:p>
            <a:pPr algn="just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научись приемам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релак­сации, аутотренинга</a:t>
            </a:r>
          </a:p>
          <a:p>
            <a:pPr algn="just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побеседуй с близким человеком, для создания эмоционально благоприятной обстановки.</a:t>
            </a: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0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 неуверенный человек, если:</a:t>
            </a:r>
            <a:endParaRPr lang="ru-RU" sz="5400" b="1" i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можешь самостоятельно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качество своей работы: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 себе не доверяешь»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справляешься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теми заданиями, где требуется работа по образцу, но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испытываешь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за­труднения при необходимости самостоятельного выбора стра­тегии решения. 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0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</a:t>
            </a:r>
            <a:endParaRPr lang="ru-RU" sz="5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важно, чтобы твой личный выбор был одобрен другими</a:t>
            </a:r>
          </a:p>
          <a:p>
            <a:pPr algn="just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необходи­мо воздерживаться от советов и рекомендаций (например: «Сна­чала реши простые задания, а потом переходи к сложным»). Попробуй принять решение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34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астеничный тип личности, если:</a:t>
            </a:r>
            <a:endParaRPr lang="ru-RU" sz="5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52255"/>
            <a:ext cx="10972800" cy="3673909"/>
          </a:xfrm>
        </p:spPr>
        <p:txBody>
          <a:bodyPr>
            <a:normAutofit/>
          </a:bodyPr>
          <a:lstStyle/>
          <a:p>
            <a:pPr marL="0" indent="0" fontAlgn="base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тебя наблюдаются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ряд симптомов, которые в </a:t>
            </a: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совокупности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дают быструю утомляемость, </a:t>
            </a: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истощение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нервных сил.</a:t>
            </a:r>
          </a:p>
          <a:p>
            <a:pPr marL="0" indent="0" fontAlgn="base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sz="3600" b="1" i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/>
          </a:p>
        </p:txBody>
      </p:sp>
      <p:pic>
        <p:nvPicPr>
          <p:cNvPr id="4" name="Picture 2" descr="C:\Users\Фвьшт\Desktop\69490782_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234" y="4001294"/>
            <a:ext cx="2136229" cy="276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303836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335</TotalTime>
  <Words>719</Words>
  <Application>Microsoft Office PowerPoint</Application>
  <PresentationFormat>Широкоэкранный</PresentationFormat>
  <Paragraphs>74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La mente</vt:lpstr>
      <vt:lpstr>Презентация PowerPoint</vt:lpstr>
      <vt:lpstr>Главное условие успешной сдачи ГИА и ЕГЭ</vt:lpstr>
      <vt:lpstr>Выпускнику необходимы</vt:lpstr>
      <vt:lpstr>Презентация PowerPoint</vt:lpstr>
      <vt:lpstr>Ты тревожный человек, если: </vt:lpstr>
      <vt:lpstr>Рекомендации </vt:lpstr>
      <vt:lpstr>Ты неуверенный человек, если:</vt:lpstr>
      <vt:lpstr>Рекомендации</vt:lpstr>
      <vt:lpstr>У тебя астеничный тип личности, если:</vt:lpstr>
      <vt:lpstr>Рекомендации</vt:lpstr>
      <vt:lpstr>У тебя гипертимный тип личности, если:</vt:lpstr>
      <vt:lpstr>Рекомендации </vt:lpstr>
      <vt:lpstr>У тебя «застревающий» тип личности, если:</vt:lpstr>
      <vt:lpstr>Рекомендации</vt:lpstr>
      <vt:lpstr>Ты испытываешь недостаток произвольности и самоорганизации, если:</vt:lpstr>
      <vt:lpstr>Рекомендации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и советы учащимся по психологической подготовке к ГИА </dc:title>
  <dc:creator>user</dc:creator>
  <cp:lastModifiedBy>user</cp:lastModifiedBy>
  <cp:revision>29</cp:revision>
  <dcterms:created xsi:type="dcterms:W3CDTF">2018-04-10T07:32:07Z</dcterms:created>
  <dcterms:modified xsi:type="dcterms:W3CDTF">2020-03-20T12:28:47Z</dcterms:modified>
</cp:coreProperties>
</file>